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7" r:id="rId144"/>
    <p:sldId id="321" r:id="rId145"/>
    <p:sldId id="322" r:id="rId146"/>
    <p:sldId id="324" r:id="rId147"/>
    <p:sldId id="330" r:id="rId148"/>
    <p:sldId id="326" r:id="rId149"/>
    <p:sldId id="327" r:id="rId150"/>
    <p:sldId id="341" r:id="rId151"/>
    <p:sldId id="331" r:id="rId152"/>
    <p:sldId id="338" r:id="rId153"/>
    <p:sldId id="339" r:id="rId154"/>
    <p:sldId id="337" r:id="rId155"/>
    <p:sldId id="325" r:id="rId156"/>
    <p:sldId id="1185" r:id="rId157"/>
    <p:sldId id="260" r:id="rId158"/>
    <p:sldId id="916" r:id="rId159"/>
    <p:sldId id="258" r:id="rId160"/>
  </p:sldIdLst>
  <p:sldSz cx="12192000" cy="6858000"/>
  <p:notesSz cx="6858000" cy="9144000"/>
  <p:custDataLst>
    <p:tags r:id="rId1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6" Type="http://schemas.openxmlformats.org/officeDocument/2006/relationships/tags" Target="tags/tag1.xml"/><Relationship Id="rId165" Type="http://schemas.openxmlformats.org/officeDocument/2006/relationships/commentAuthors" Target="commentAuthors.xml"/><Relationship Id="rId164" Type="http://schemas.openxmlformats.org/officeDocument/2006/relationships/tableStyles" Target="tableStyles.xml"/><Relationship Id="rId163" Type="http://schemas.openxmlformats.org/officeDocument/2006/relationships/viewProps" Target="viewProps.xml"/><Relationship Id="rId162" Type="http://schemas.openxmlformats.org/officeDocument/2006/relationships/presProps" Target="presProps.xml"/><Relationship Id="rId161" Type="http://schemas.openxmlformats.org/officeDocument/2006/relationships/handoutMaster" Target="handoutMasters/handoutMaster1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98880"/>
            <a:ext cx="9390380" cy="4637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进行构建，它里面也有一个迷你的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replaceLib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：https://github.com/ant-design/antd-tools/blob/master/lib/replaceLib.js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版本的图标库，此外，它支持成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18233</Words>
  <Application>WPS 演示</Application>
  <PresentationFormat>宽屏</PresentationFormat>
  <Paragraphs>1136</Paragraphs>
  <Slides>157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157</vt:i4>
      </vt:variant>
    </vt:vector>
  </HeadingPairs>
  <TitlesOfParts>
    <vt:vector size="17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971</cp:revision>
  <dcterms:created xsi:type="dcterms:W3CDTF">2023-03-11T19:35:52Z</dcterms:created>
  <dcterms:modified xsi:type="dcterms:W3CDTF">2023-03-11T19:35:52Z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